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68" r:id="rId8"/>
    <p:sldId id="293" r:id="rId9"/>
    <p:sldId id="270" r:id="rId10"/>
    <p:sldId id="294" r:id="rId11"/>
    <p:sldId id="271" r:id="rId12"/>
  </p:sldIdLst>
  <p:sldSz cx="9144000" cy="5143500" type="screen16x9"/>
  <p:notesSz cx="6858000" cy="9144000"/>
  <p:embeddedFontLst>
    <p:embeddedFont>
      <p:font typeface="CMU SERIF ROMAN" panose="02000603000000000000" pitchFamily="2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Merriweather Light" panose="00000400000000000000" pitchFamily="2" charset="0"/>
      <p:regular r:id="rId23"/>
      <p: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0"/>
  </p:normalViewPr>
  <p:slideViewPr>
    <p:cSldViewPr snapToGrid="0">
      <p:cViewPr varScale="1">
        <p:scale>
          <a:sx n="138" d="100"/>
          <a:sy n="138" d="100"/>
        </p:scale>
        <p:origin x="73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D38C0DE-E195-0B4E-882A-11E6E73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7FF10A53-3081-FCDF-334B-29C1F68A8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718597B-65B0-12A8-2DC0-6E20201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8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44D233C-9450-9E28-B4A0-75B5EFF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0ACE3D16-9CCE-1938-82E0-99C602327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B484B33C-2B18-1A97-F4E5-1FFE04DC6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B8577B2-B837-908E-F4C2-367EEC38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41381DF3-0C3E-98D5-1EC6-2E3134A00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3E7B1E9-8EB2-7CFA-0BFE-36E3B253F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3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Lauri Soome, Yan Huang, Xiang Gao, Vyshnavi Kondapalli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192505" y="1813261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Musical instruments have a big second-hand market.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Beginners looking to find affordable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Musicians upgrading looking to sell their used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Buyers and sellers both not aware of the prices of second-hand instruments.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Our aim is to recommend fair prices to both sellers and buyers based of the images of the musical instruments.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22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920910" y="1824287"/>
            <a:ext cx="7183323" cy="202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Acquiring Valid Data: Navigating the Quest for Labeled Images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Taming Data Noise: Strategies for Cleaner Inputs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Beyond Classification: Tailoring Deep Learning for Price Regression</a:t>
            </a: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521368" y="1647825"/>
            <a:ext cx="7069572" cy="240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Literature Review</a:t>
            </a:r>
          </a:p>
          <a:p>
            <a:r>
              <a:rPr lang="en-US" sz="3000" dirty="0"/>
              <a:t>Collect &amp; Preprocess Data</a:t>
            </a:r>
          </a:p>
          <a:p>
            <a:r>
              <a:rPr lang="en-US" sz="3000" dirty="0"/>
              <a:t>Develop Different Neural Networks</a:t>
            </a:r>
          </a:p>
          <a:p>
            <a:r>
              <a:rPr lang="en-US" sz="3000" dirty="0"/>
              <a:t>Evaluate &amp; Select Model</a:t>
            </a: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E04F3A4-F632-0CA4-28DE-4557FD3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F24ABEF2-E004-2858-23F6-84119A9DA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A81797E-983C-98F9-8B7E-776D274C138A}"/>
              </a:ext>
            </a:extLst>
          </p:cNvPr>
          <p:cNvSpPr txBox="1">
            <a:spLocks/>
          </p:cNvSpPr>
          <p:nvPr/>
        </p:nvSpPr>
        <p:spPr>
          <a:xfrm>
            <a:off x="1392640" y="1158540"/>
            <a:ext cx="6198300" cy="38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Follow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Weekly Progress Reports &amp;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Adapt to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Partner with the Project Sponsor for Insight and Support</a:t>
            </a:r>
          </a:p>
          <a:p>
            <a:br>
              <a:rPr lang="en-US" sz="3000" dirty="0"/>
            </a:b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4779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None/>
              </a:pPr>
              <a:t>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35" name="Google Shape;13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mtClean="0"/>
              <a:pPr marL="0" marR="0" lvl="1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7</a:t>
            </a:fld>
            <a:endParaRPr sz="2000" dirty="0">
              <a:solidFill>
                <a:srgbClr val="562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9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/>
          <p:nvPr/>
        </p:nvSpPr>
        <p:spPr>
          <a:xfrm>
            <a:off x="719527" y="910862"/>
            <a:ext cx="765247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Relevant Papers</a:t>
            </a:r>
            <a:endParaRPr lang="en-US" sz="3000" b="1" dirty="0"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220028" y="1740625"/>
            <a:ext cx="8526780" cy="364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Deep learning for price prediction of second-hand items (Fathalla et al., 2020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Vehicle Price Prediction using Visual Features (Yang et al., 2018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Analysis of guitar wood attribute and prices (Zhou et al., 2022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Fathalla, A., Salah, A., Li, K., Li, K., &amp; Francesco, P. (2020, July). Deep end-to-end learning for price prediction of second-hand items. In Knowledge and Information Systems (Vol. 62, No. 4541-4568).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Yang, R. R., Chen, S., &amp; Chou, E. (2018, October). Vehicle Price Prediction using Visual Features. In arXiv:1803.11227v2 [cs.CV]</a:t>
            </a: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Zhou, X., Miyauchi, R., &amp; Inoue, Y. (2022). Effect of wood attributes on the price persistence of acoustic guitars. Journal of Wood Science, 68(49). 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9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426ECB-B8D8-D1CE-F2D8-142C4E2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B934A7FB-CD02-A4B1-AC49-3CE46A0EC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39F4CF63-9D08-7DC6-5843-CF2FACA00CBC}"/>
              </a:ext>
            </a:extLst>
          </p:cNvPr>
          <p:cNvSpPr txBox="1">
            <a:spLocks/>
          </p:cNvSpPr>
          <p:nvPr/>
        </p:nvSpPr>
        <p:spPr>
          <a:xfrm>
            <a:off x="1392640" y="1857876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The project is designed to develop a model that predicts the prices for second-hand musical instruments using seller-provided images.</a:t>
            </a:r>
          </a:p>
        </p:txBody>
      </p:sp>
    </p:spTree>
    <p:extLst>
      <p:ext uri="{BB962C8B-B14F-4D97-AF65-F5344CB8AC3E}">
        <p14:creationId xmlns:p14="http://schemas.microsoft.com/office/powerpoint/2010/main" val="33747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BC79E8-D74E-6B34-35CC-67E44054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69E1FF36-8F65-F91A-BE6A-8A71296C6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Task Split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FDC46D36-9BA6-BFCD-3193-731C529D1394}"/>
              </a:ext>
            </a:extLst>
          </p:cNvPr>
          <p:cNvSpPr txBox="1">
            <a:spLocks/>
          </p:cNvSpPr>
          <p:nvPr/>
        </p:nvSpPr>
        <p:spPr>
          <a:xfrm>
            <a:off x="1392640" y="1647825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Tasks: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14683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423</Words>
  <Application>Microsoft Office PowerPoint</Application>
  <PresentationFormat>On-screen Show (16:9)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Merriweather Light</vt:lpstr>
      <vt:lpstr>Proxima Nova Semibold</vt:lpstr>
      <vt:lpstr>Arial</vt:lpstr>
      <vt:lpstr>CMU SERIF ROMAN</vt:lpstr>
      <vt:lpstr>Georgia</vt:lpstr>
      <vt:lpstr>Merriweather</vt:lpstr>
      <vt:lpstr>Proxima Nova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PowerPoint Presentation</vt:lpstr>
      <vt:lpstr>Time Plan</vt:lpstr>
      <vt:lpstr>Task Split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Xiang Gao</cp:lastModifiedBy>
  <cp:revision>36</cp:revision>
  <dcterms:modified xsi:type="dcterms:W3CDTF">2024-02-11T20:49:57Z</dcterms:modified>
</cp:coreProperties>
</file>